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Android Custom Keyboard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smart and intelligent android keyboard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5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 err="1" smtClean="0"/>
              <a:t>sdk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297" y="1736044"/>
            <a:ext cx="4537167" cy="3806179"/>
          </a:xfrm>
        </p:spPr>
      </p:pic>
      <p:sp>
        <p:nvSpPr>
          <p:cNvPr id="14" name="TextBox 13"/>
          <p:cNvSpPr txBox="1"/>
          <p:nvPr/>
        </p:nvSpPr>
        <p:spPr>
          <a:xfrm>
            <a:off x="1384663" y="3135086"/>
            <a:ext cx="34921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This is an android keyboard and can be installed in any android phones.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But currently we are targeting minimum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en-US" smtClean="0"/>
              <a:t>level </a:t>
            </a:r>
            <a:r>
              <a:rPr lang="en-US" smtClean="0"/>
              <a:t>19</a:t>
            </a:r>
            <a:r>
              <a:rPr lang="en-US" smtClean="0"/>
              <a:t> </a:t>
            </a:r>
            <a:r>
              <a:rPr lang="en-US" dirty="0" smtClean="0"/>
              <a:t>i.e., android </a:t>
            </a:r>
            <a:r>
              <a:rPr lang="en-US" dirty="0" err="1" smtClean="0"/>
              <a:t>kitkat</a:t>
            </a:r>
            <a:r>
              <a:rPr lang="en-US" dirty="0" smtClean="0"/>
              <a:t>.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3737" y="5172891"/>
            <a:ext cx="4763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Technology used </a:t>
            </a:r>
            <a:r>
              <a:rPr lang="en-US" dirty="0" smtClean="0"/>
              <a:t>:- Android Studio, Google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22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937" y="1583459"/>
            <a:ext cx="4352109" cy="36509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9497" y="1410789"/>
            <a:ext cx="45110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It is a custom keyboard which has almost all basic inputs (letters and numbers)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It has also two extra key, one is ENG and other is HIN.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ENG and HIN allows user to type in English and Hindi script respectively.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Translation from </a:t>
            </a:r>
            <a:r>
              <a:rPr lang="en-US" sz="2400" dirty="0" err="1" smtClean="0"/>
              <a:t>hindi</a:t>
            </a:r>
            <a:r>
              <a:rPr lang="en-US" sz="2400" dirty="0" smtClean="0"/>
              <a:t> to English are done using google </a:t>
            </a:r>
            <a:r>
              <a:rPr lang="en-US" sz="2400" dirty="0" err="1" smtClean="0"/>
              <a:t>api</a:t>
            </a:r>
            <a:r>
              <a:rPr lang="en-US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010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9829" y="2838994"/>
            <a:ext cx="46590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</a:t>
            </a:r>
            <a:r>
              <a:rPr lang="en-US" sz="3600" dirty="0" smtClean="0"/>
              <a:t>emo of our android custom keyboard</a:t>
            </a:r>
            <a:endParaRPr lang="en-US" sz="3600" dirty="0"/>
          </a:p>
        </p:txBody>
      </p:sp>
      <p:pic>
        <p:nvPicPr>
          <p:cNvPr id="3" name="WhatsApp Video 2018-11-04 at 9.58.06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14890" y="772159"/>
            <a:ext cx="2895463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95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98172" y="2856411"/>
            <a:ext cx="46590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the basic Hindi words which are detected or not detected by google itself.</a:t>
            </a:r>
            <a:endParaRPr lang="en-US" sz="2800" dirty="0"/>
          </a:p>
        </p:txBody>
      </p:sp>
      <p:pic>
        <p:nvPicPr>
          <p:cNvPr id="4" name="WhatsApp Video 2018-11-04 at 9.38.11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06183" y="661851"/>
            <a:ext cx="3121886" cy="546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95451" y="3013166"/>
            <a:ext cx="7341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lgerian" panose="04020705040A02060702" pitchFamily="82" charset="0"/>
              </a:rPr>
              <a:t>Thank you for watching</a:t>
            </a:r>
            <a:endParaRPr lang="en-US" sz="40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11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252</TotalTime>
  <Words>129</Words>
  <Application>Microsoft Office PowerPoint</Application>
  <PresentationFormat>Widescreen</PresentationFormat>
  <Paragraphs>13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Algerian</vt:lpstr>
      <vt:lpstr>Arial</vt:lpstr>
      <vt:lpstr>Garamond</vt:lpstr>
      <vt:lpstr>Organic</vt:lpstr>
      <vt:lpstr>Android Custom Keyboard</vt:lpstr>
      <vt:lpstr>Android sdk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Custom Keyboard</dc:title>
  <dc:creator>Alok Bharti</dc:creator>
  <cp:lastModifiedBy>Alok Bharti</cp:lastModifiedBy>
  <cp:revision>8</cp:revision>
  <dcterms:created xsi:type="dcterms:W3CDTF">2018-11-04T03:59:29Z</dcterms:created>
  <dcterms:modified xsi:type="dcterms:W3CDTF">2018-11-04T10:30:27Z</dcterms:modified>
</cp:coreProperties>
</file>

<file path=docProps/thumbnail.jpeg>
</file>